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DEEBF7"/>
    <a:srgbClr val="C5E0B4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6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6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7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48215A-BF27-43AB-9D9A-45737FE470C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63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3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0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E84-9459-4A70-9291-4E891EA0AE9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8DCB-2C04-4787-9921-5D283AB3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69285" y="967946"/>
            <a:ext cx="4882672" cy="2981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"/>
                  <a:lumOff val="96000"/>
                  <a:alpha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</a:p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бщая – 400 тыс. рублей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endParaRPr lang="ru-RU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бластной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185 тыс. рублей</a:t>
            </a: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120 тыс. рублей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 тыс. рублей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65 тыс. рублей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соседними углами 8"/>
          <p:cNvSpPr/>
          <p:nvPr/>
        </p:nvSpPr>
        <p:spPr>
          <a:xfrm>
            <a:off x="7360509" y="4075889"/>
            <a:ext cx="4691448" cy="1955259"/>
          </a:xfrm>
          <a:prstGeom prst="snip2Same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благополучателей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реализации проекта – 256 человек,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детей – 150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5903" y="6031149"/>
            <a:ext cx="12060000" cy="894945"/>
          </a:xfrm>
          <a:prstGeom prst="parallelogram">
            <a:avLst/>
          </a:prstGeom>
          <a:gradFill flip="none" rotWithShape="1">
            <a:gsLst>
              <a:gs pos="0">
                <a:srgbClr val="C5E0B4">
                  <a:tint val="66000"/>
                  <a:satMod val="160000"/>
                </a:srgbClr>
              </a:gs>
              <a:gs pos="50000">
                <a:srgbClr val="C5E0B4">
                  <a:tint val="44500"/>
                  <a:satMod val="160000"/>
                </a:srgbClr>
              </a:gs>
              <a:gs pos="100000">
                <a:srgbClr val="C5E0B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Целевой показатель реализации проекта: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приобретение товаров,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планируемых в соответствии с конкурсной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заявкой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spc="-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выполнен </a:t>
            </a:r>
            <a:r>
              <a:rPr lang="ru-RU" sz="2000" spc="-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100%</a:t>
            </a:r>
          </a:p>
        </p:txBody>
      </p:sp>
      <p:pic>
        <p:nvPicPr>
          <p:cNvPr id="1026" name="Picture 2" descr="C:\Users\eko1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3" y="4546150"/>
            <a:ext cx="3974318" cy="14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ko1\Desktop\1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53" y="4546150"/>
            <a:ext cx="2631608" cy="14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3" y="967946"/>
            <a:ext cx="6766158" cy="34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/>
          <p:nvPr/>
        </p:nvSpPr>
        <p:spPr>
          <a:xfrm>
            <a:off x="806759" y="167400"/>
            <a:ext cx="11244959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«Движение вперед»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759" y="997111"/>
            <a:ext cx="10549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рамках реализации 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Артинская спортивная школа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имени заслуженного тренера России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Ю.В. Мельцова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приобретено спортивное оборудование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лыжной секции: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– Лыжи беговые – 7 пар,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– Лыжные ботинки – 8 пар,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– Крепления – 11 пар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Проект выполнен в полном объеме, показатели результативности достигнуты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/>
          <p:nvPr/>
        </p:nvSpPr>
        <p:spPr>
          <a:xfrm>
            <a:off x="806760" y="167400"/>
            <a:ext cx="11219588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«Движение вперед»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ads\экономика\Отчет Главы\2024\День района 06.12.2024\Образование\ИБ Лыжи СпортШкола\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00" y="4011403"/>
            <a:ext cx="4012341" cy="24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s\экономика\Отчет Главы\2024\День района 06.12.2024\Образование\ИБ Лыжи СпортШкола\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1" y="4011403"/>
            <a:ext cx="5983909" cy="24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65903" y="5560541"/>
            <a:ext cx="12060000" cy="1260000"/>
          </a:xfrm>
          <a:prstGeom prst="parallelogram">
            <a:avLst/>
          </a:prstGeom>
          <a:gradFill flip="none" rotWithShape="1">
            <a:gsLst>
              <a:gs pos="0">
                <a:srgbClr val="C5E0B4">
                  <a:tint val="66000"/>
                  <a:satMod val="160000"/>
                </a:srgbClr>
              </a:gs>
              <a:gs pos="50000">
                <a:srgbClr val="C5E0B4">
                  <a:tint val="44500"/>
                  <a:satMod val="160000"/>
                </a:srgbClr>
              </a:gs>
              <a:gs pos="100000">
                <a:srgbClr val="C5E0B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Целевой показатель реализации проекта: Приобретение товаров и выполнение работ,  предусмотренных проектом, выполнен на 100%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5123" y="967946"/>
            <a:ext cx="4376834" cy="25578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"/>
                  <a:lumOff val="96000"/>
                  <a:alpha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</a:p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бщая – 1 393,5 тыс. рублей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696,7 тыс. руб.</a:t>
            </a:r>
          </a:p>
          <a:p>
            <a:pPr>
              <a:lnSpc>
                <a:spcPct val="114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503,9 тыс. руб.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46,2 тыс. руб.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146,7 тыс. руб.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соседними углами 8"/>
          <p:cNvSpPr/>
          <p:nvPr/>
        </p:nvSpPr>
        <p:spPr>
          <a:xfrm>
            <a:off x="7782127" y="3745149"/>
            <a:ext cx="4269829" cy="1815392"/>
          </a:xfrm>
          <a:prstGeom prst="snip2Same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благополучателей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реализации проекта – 550 человек, в том числе детей – 300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" y="1110093"/>
            <a:ext cx="5423740" cy="445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eko1\Desktop\День района 06.12.2024\Афонасково площадка\IMG_20241018_11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62" y="1110094"/>
            <a:ext cx="1978092" cy="29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eko1\Desktop\День района 06.12.2024\Афонасково площадка\Афонаско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74" y="4159671"/>
            <a:ext cx="1940669" cy="14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/>
          <p:nvPr/>
        </p:nvSpPr>
        <p:spPr>
          <a:xfrm>
            <a:off x="806759" y="167400"/>
            <a:ext cx="11244959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«Благоустройство детской площадки в деревне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Афонасково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6470" y="1482524"/>
            <a:ext cx="112760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рамках реализации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приобретено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смонтировано игровое и спортивное оборудование для детей и отдыха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взрослых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Качели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подвесом – 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Качалка-балансир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 спинкой – 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Карусель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Скамья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2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Воркаут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комплекс – 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Турник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комбинированный – 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–  Детский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игровой комплекс – 3 шт.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выполнен в полном объеме, показатели результативности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достигнуты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/>
          <p:nvPr/>
        </p:nvSpPr>
        <p:spPr>
          <a:xfrm>
            <a:off x="806760" y="167400"/>
            <a:ext cx="11244960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«Благоустройство детской площадки в деревне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Афонасково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65903" y="5814901"/>
            <a:ext cx="12060000" cy="1005640"/>
          </a:xfrm>
          <a:prstGeom prst="parallelogram">
            <a:avLst/>
          </a:prstGeom>
          <a:gradFill flip="none" rotWithShape="1">
            <a:gsLst>
              <a:gs pos="0">
                <a:srgbClr val="C5E0B4">
                  <a:tint val="66000"/>
                  <a:satMod val="160000"/>
                </a:srgbClr>
              </a:gs>
              <a:gs pos="50000">
                <a:srgbClr val="C5E0B4">
                  <a:tint val="44500"/>
                  <a:satMod val="160000"/>
                </a:srgbClr>
              </a:gs>
              <a:gs pos="100000">
                <a:srgbClr val="C5E0B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Целевой показатель реализации проекта:  Приобретение товаров и выполнение работ,  предусмотренных проектом, выполнен на 100%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80421" y="967946"/>
            <a:ext cx="4971536" cy="28462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"/>
                  <a:lumOff val="96000"/>
                  <a:alpha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</a:p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бщая – 1 250 тыс. рублей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endParaRPr lang="ru-RU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бластной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625 тыс. рублей</a:t>
            </a: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387,5 тыс. рублей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87,5 тыс. рублей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150 тыс. рублей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соседними углами 8"/>
          <p:cNvSpPr/>
          <p:nvPr/>
        </p:nvSpPr>
        <p:spPr>
          <a:xfrm>
            <a:off x="7080421" y="3869169"/>
            <a:ext cx="4971536" cy="1927653"/>
          </a:xfrm>
          <a:prstGeom prst="snip2Same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благополучателей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реализации проекта – 4 787 человек,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детей – 4 787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5" y="967947"/>
            <a:ext cx="6602629" cy="284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eko1\Desktop\День района 06.12.2024\Скейтплощадка\v0Ydj8zH2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5" y="3909287"/>
            <a:ext cx="3196895" cy="18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ko1\Desktop\День района 06.12.2024\Скейтплощадка\открытие Скейт-площад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63" y="3909287"/>
            <a:ext cx="3162542" cy="19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/>
          <p:nvPr/>
        </p:nvSpPr>
        <p:spPr>
          <a:xfrm>
            <a:off x="806759" y="167400"/>
            <a:ext cx="11244959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«Скейт-площадка в Артинском городском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округе»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/>
          <p:nvPr/>
        </p:nvSpPr>
        <p:spPr>
          <a:xfrm>
            <a:off x="806760" y="167400"/>
            <a:ext cx="11244960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«Скейт-площадка в Артинском городском округе»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81" y="2170196"/>
            <a:ext cx="10049872" cy="488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044" y="2259648"/>
            <a:ext cx="3041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Разгонная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горка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Бэнк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Фанбокс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Квотерпайп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Рейл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18587" y="2259648"/>
            <a:ext cx="2107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Кикер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6. Стрит бокс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7.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Грайндбокс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27" y="1154533"/>
            <a:ext cx="11276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рамках реализации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территории МБУ АГО «Старт»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площадке для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катания на скейтбордах, самокатах,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роликах, велосипедах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bmx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приобретено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смонтировано следующее спортивное оборудование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293</Words>
  <Application>Microsoft Office PowerPoint</Application>
  <PresentationFormat>Произвольный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Сажаева Инна Александровна</dc:creator>
  <cp:lastModifiedBy>Сыворотко Татьяна Михайловна</cp:lastModifiedBy>
  <cp:revision>31</cp:revision>
  <dcterms:created xsi:type="dcterms:W3CDTF">2023-01-30T06:10:59Z</dcterms:created>
  <dcterms:modified xsi:type="dcterms:W3CDTF">2025-01-16T07:03:56Z</dcterms:modified>
</cp:coreProperties>
</file>